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àng Khang" initials="HK" lastIdx="1" clrIdx="0">
    <p:extLst>
      <p:ext uri="{19B8F6BF-5375-455C-9EA6-DF929625EA0E}">
        <p15:presenceInfo xmlns:p15="http://schemas.microsoft.com/office/powerpoint/2012/main" userId="47a1a5fca3c35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9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6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5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0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7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8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1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6C78F2-6E43-4063-86FA-9B82E5C5E57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5B693C-7002-451A-8B9E-879BB5860F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6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cid:image001.png@01D5AB4C.BE29EAE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">
            <a:extLst>
              <a:ext uri="{FF2B5EF4-FFF2-40B4-BE49-F238E27FC236}">
                <a16:creationId xmlns:a16="http://schemas.microsoft.com/office/drawing/2014/main" id="{05DA37D4-445F-4396-9D56-EB8008CC57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39" y="410060"/>
            <a:ext cx="2779079" cy="1527797"/>
          </a:xfrm>
          <a:prstGeom prst="rect">
            <a:avLst/>
          </a:prstGeom>
          <a:noFill/>
        </p:spPr>
      </p:pic>
      <p:pic>
        <p:nvPicPr>
          <p:cNvPr id="22" name="Picture 21" descr="Asset 3">
            <a:extLst>
              <a:ext uri="{FF2B5EF4-FFF2-40B4-BE49-F238E27FC236}">
                <a16:creationId xmlns:a16="http://schemas.microsoft.com/office/drawing/2014/main" id="{5D0A3DD8-29BB-47AD-A6B0-204EB65A57E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84" y="502425"/>
            <a:ext cx="2614656" cy="1435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33786-6BF6-46CB-906E-40E611F54F67}"/>
              </a:ext>
            </a:extLst>
          </p:cNvPr>
          <p:cNvSpPr txBox="1"/>
          <p:nvPr/>
        </p:nvSpPr>
        <p:spPr>
          <a:xfrm>
            <a:off x="4253218" y="903728"/>
            <a:ext cx="3833769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20000"/>
              </a:lnSpc>
            </a:pP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VIỆN ĐÀO TẠO QUỐC TẾ FPT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KỸ SƯ IoT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</a:rPr>
              <a:t>FPT-COKING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2BDD1-9B43-4DE6-A8BF-BDD072F6E872}"/>
              </a:ext>
            </a:extLst>
          </p:cNvPr>
          <p:cNvSpPr txBox="1"/>
          <p:nvPr/>
        </p:nvSpPr>
        <p:spPr>
          <a:xfrm>
            <a:off x="4179116" y="2776188"/>
            <a:ext cx="3597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KEY CARD</a:t>
            </a:r>
            <a:endParaRPr lang="en-US" sz="54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806AA-BA32-4502-8741-E0C7E0B443B8}"/>
              </a:ext>
            </a:extLst>
          </p:cNvPr>
          <p:cNvSpPr txBox="1"/>
          <p:nvPr/>
        </p:nvSpPr>
        <p:spPr>
          <a:xfrm>
            <a:off x="6978244" y="4445570"/>
            <a:ext cx="3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Lớp</a:t>
            </a:r>
            <a:r>
              <a:rPr lang="en-US" b="1" dirty="0"/>
              <a:t> C1-2007-E1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FA8D1D-2920-4E98-98F1-AA08CAA2BEEE}"/>
              </a:ext>
            </a:extLst>
          </p:cNvPr>
          <p:cNvSpPr txBox="1"/>
          <p:nvPr/>
        </p:nvSpPr>
        <p:spPr>
          <a:xfrm>
            <a:off x="7013196" y="4907181"/>
            <a:ext cx="4253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  <a:p>
            <a:r>
              <a:rPr lang="en-US" dirty="0"/>
              <a:t>	1. Lê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(leader :D)</a:t>
            </a:r>
          </a:p>
          <a:p>
            <a:r>
              <a:rPr lang="en-US" dirty="0"/>
              <a:t>	2.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Minh </a:t>
            </a:r>
            <a:r>
              <a:rPr lang="en-US" dirty="0" err="1"/>
              <a:t>Hiếu</a:t>
            </a:r>
            <a:endParaRPr lang="en-US" dirty="0"/>
          </a:p>
          <a:p>
            <a:r>
              <a:rPr lang="en-US" dirty="0"/>
              <a:t>	3. Hoàng </a:t>
            </a:r>
            <a:r>
              <a:rPr lang="en-US" dirty="0" err="1"/>
              <a:t>Tuyển</a:t>
            </a:r>
            <a:r>
              <a:rPr lang="en-US" dirty="0"/>
              <a:t> Khang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CAC43E-976C-40B4-A5B0-142FBBC01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4" y="3966673"/>
            <a:ext cx="2005356" cy="23583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CBF947C-92D8-48EA-9933-0815E9B96B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37" t="19179" r="12876"/>
          <a:stretch/>
        </p:blipFill>
        <p:spPr>
          <a:xfrm>
            <a:off x="822474" y="4248748"/>
            <a:ext cx="2218420" cy="19875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1CCC7F5-8577-4A97-A16C-1E1FD1D50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85" y="4195877"/>
            <a:ext cx="1910813" cy="20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4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A0B11-69DC-4D09-B280-1DDCB604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33" y="2805341"/>
            <a:ext cx="5265868" cy="3345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B4C61-F293-4624-959E-23304DF6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349357"/>
            <a:ext cx="4783567" cy="9057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Ý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Tưởng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Hình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Thành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4F5D-8286-4760-ADFE-389C3533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646" y="2034988"/>
            <a:ext cx="6279777" cy="4016187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</a:rPr>
              <a:t>  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Xuất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phát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từ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nhu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cầu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sử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dụng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hàng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ngày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 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Dự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án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nghiên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cứu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về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hệ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thống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kiểm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soát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đối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tượng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mở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cửa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phòng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các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trường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sử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dụng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công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nghệ</a:t>
            </a:r>
            <a:r>
              <a:rPr lang="en-US" sz="32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</a:rPr>
              <a:t> RFID.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 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Giúp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tiện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lợi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hơn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quá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trình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làm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việc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hàng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ngày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ea typeface="Cambria" panose="02040503050406030204" pitchFamily="18" charset="0"/>
              </a:rPr>
              <a:t>.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18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8261-982C-44FF-ABE3-345B57C3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024744" cy="932597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Giới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thiệu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linh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kiện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BFEE-382C-40C2-AAE1-40FE1490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Node MCU </a:t>
            </a:r>
            <a:r>
              <a:rPr lang="en-US" dirty="0" err="1"/>
              <a:t>Esp</a:t>
            </a:r>
            <a:r>
              <a:rPr lang="en-US" dirty="0"/>
              <a:t> 8266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Adruino</a:t>
            </a:r>
            <a:r>
              <a:rPr lang="en-US" dirty="0"/>
              <a:t> Uno R3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Raspberry Pi 3 Model 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RFID RC 522 NFC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LCD 16x2 </a:t>
            </a:r>
            <a:r>
              <a:rPr lang="en-US" dirty="0" err="1"/>
              <a:t>kèm</a:t>
            </a:r>
            <a:r>
              <a:rPr lang="en-US" dirty="0"/>
              <a:t> module I2C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Module Relay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LY-01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nhiệt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PIR HC-SR501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5F0A8-1D42-4895-8876-AD15380BBB85}"/>
              </a:ext>
            </a:extLst>
          </p:cNvPr>
          <p:cNvPicPr/>
          <p:nvPr/>
        </p:nvPicPr>
        <p:blipFill rotWithShape="1">
          <a:blip r:embed="rId2"/>
          <a:srcRect l="9896" t="14323" r="7713" b="4874"/>
          <a:stretch/>
        </p:blipFill>
        <p:spPr>
          <a:xfrm>
            <a:off x="5512396" y="1845734"/>
            <a:ext cx="1524897" cy="1210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1892B-0660-4158-B51D-5BBDC155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15" y="1782519"/>
            <a:ext cx="1812218" cy="127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54A1A-FC35-4BBE-8BBF-DD2A71D1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756" y="1889418"/>
            <a:ext cx="2519080" cy="177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7C71A-A286-449F-AF16-7038FCBBAACE}"/>
              </a:ext>
            </a:extLst>
          </p:cNvPr>
          <p:cNvPicPr/>
          <p:nvPr/>
        </p:nvPicPr>
        <p:blipFill rotWithShape="1">
          <a:blip r:embed="rId5"/>
          <a:srcRect l="2083" t="6045" r="2083" b="5290"/>
          <a:stretch/>
        </p:blipFill>
        <p:spPr bwMode="auto">
          <a:xfrm>
            <a:off x="4995023" y="3215180"/>
            <a:ext cx="2750483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6AC00-4F8D-403D-8FEC-106DD75085B3}"/>
              </a:ext>
            </a:extLst>
          </p:cNvPr>
          <p:cNvPicPr/>
          <p:nvPr/>
        </p:nvPicPr>
        <p:blipFill rotWithShape="1">
          <a:blip r:embed="rId6"/>
          <a:srcRect l="4546" t="6380" r="2687" b="4581"/>
          <a:stretch/>
        </p:blipFill>
        <p:spPr bwMode="auto">
          <a:xfrm>
            <a:off x="7745506" y="3725028"/>
            <a:ext cx="1918447" cy="1166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ABEEA-7B88-42E8-956E-149B27BA13EE}"/>
              </a:ext>
            </a:extLst>
          </p:cNvPr>
          <p:cNvPicPr/>
          <p:nvPr/>
        </p:nvPicPr>
        <p:blipFill rotWithShape="1">
          <a:blip r:embed="rId7"/>
          <a:srcRect l="8123" t="27904" r="11084" b="21495"/>
          <a:stretch/>
        </p:blipFill>
        <p:spPr>
          <a:xfrm>
            <a:off x="9843247" y="4022766"/>
            <a:ext cx="1676400" cy="688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9241A-9B9F-4B50-B241-512C0EBD1C34}"/>
              </a:ext>
            </a:extLst>
          </p:cNvPr>
          <p:cNvPicPr/>
          <p:nvPr/>
        </p:nvPicPr>
        <p:blipFill rotWithShape="1">
          <a:blip r:embed="rId8"/>
          <a:srcRect l="7616" t="5075" r="9412" b="13605"/>
          <a:stretch/>
        </p:blipFill>
        <p:spPr>
          <a:xfrm>
            <a:off x="5348062" y="4940556"/>
            <a:ext cx="2044403" cy="1466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0D7ACF-6DE4-4083-9168-9E923F9487C1}"/>
              </a:ext>
            </a:extLst>
          </p:cNvPr>
          <p:cNvPicPr/>
          <p:nvPr/>
        </p:nvPicPr>
        <p:blipFill rotWithShape="1">
          <a:blip r:embed="rId9"/>
          <a:srcRect t="1403" r="1031"/>
          <a:stretch/>
        </p:blipFill>
        <p:spPr bwMode="auto">
          <a:xfrm>
            <a:off x="7745506" y="4925017"/>
            <a:ext cx="2168037" cy="1583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91283F-4F06-4ED9-97AA-0B2558FB08FE}"/>
              </a:ext>
            </a:extLst>
          </p:cNvPr>
          <p:cNvPicPr/>
          <p:nvPr/>
        </p:nvPicPr>
        <p:blipFill rotWithShape="1">
          <a:blip r:embed="rId10"/>
          <a:srcRect l="15185" t="9678" r="8881" b="1972"/>
          <a:stretch/>
        </p:blipFill>
        <p:spPr bwMode="auto">
          <a:xfrm>
            <a:off x="10143060" y="4955176"/>
            <a:ext cx="1699317" cy="1353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6561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57F1-1E1A-40B0-B62A-AAF1E67C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4030532" cy="896738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Sơ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đồ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2AB27-D5C3-4C40-9158-C267711E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1617743"/>
            <a:ext cx="3925961" cy="3235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E1517-90A3-46ED-8927-8553FC77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5240257"/>
            <a:ext cx="3995980" cy="1246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BCE66-1C41-4293-B151-8D7900FC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29290" y="1806002"/>
            <a:ext cx="3005375" cy="367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1EFF0-5E14-48B1-9217-431148E87D48}"/>
              </a:ext>
            </a:extLst>
          </p:cNvPr>
          <p:cNvSpPr txBox="1"/>
          <p:nvPr/>
        </p:nvSpPr>
        <p:spPr>
          <a:xfrm>
            <a:off x="10180614" y="5863310"/>
            <a:ext cx="151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3661006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1968 L -0.55456 0.028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78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24 -0.00185 L -0.67331 0.0078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77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01713 L 0.47383 -0.0164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D55A-C56D-40D4-8363-49CEC9F0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3755" cy="1631844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Check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AB7D-1808-4AD9-9083-4C1F7CEE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41520" cy="4023360"/>
          </a:xfrm>
        </p:spPr>
        <p:txBody>
          <a:bodyPr/>
          <a:lstStyle/>
          <a:p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RFID </a:t>
            </a:r>
            <a:r>
              <a:rPr lang="en-US" dirty="0" err="1"/>
              <a:t>lên</a:t>
            </a:r>
            <a:r>
              <a:rPr lang="en-US" dirty="0"/>
              <a:t> server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qua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LCD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đèn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9F682-AEDB-416E-B511-1284B990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3" y="1845734"/>
            <a:ext cx="5337564" cy="43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4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C2C5-5041-49AA-BE43-043D6F16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392296" cy="959491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Bộ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Định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Danh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572D-B966-43C5-8863-CA6BC4580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3385073" cy="2950384"/>
          </a:xfrm>
        </p:spPr>
        <p:txBody>
          <a:bodyPr/>
          <a:lstStyle/>
          <a:p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thẻ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8D1FA-BBD4-4905-90A7-C4846B59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08" y="2744389"/>
            <a:ext cx="5899528" cy="21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A45A-4655-4686-95A2-9AEDE41A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20344" cy="105810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Server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10B2-C6A9-4902-8602-29E96A1F0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0518"/>
            <a:ext cx="5689002" cy="3968575"/>
          </a:xfrm>
        </p:spPr>
        <p:txBody>
          <a:bodyPr/>
          <a:lstStyle/>
          <a:p>
            <a:r>
              <a:rPr lang="en-US" sz="2800" b="1" dirty="0" err="1"/>
              <a:t>Bộ</a:t>
            </a:r>
            <a:r>
              <a:rPr lang="en-US" sz="2800" b="1" dirty="0"/>
              <a:t> </a:t>
            </a:r>
            <a:r>
              <a:rPr lang="en-US" sz="2800" b="1" dirty="0" err="1"/>
              <a:t>não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thống</a:t>
            </a:r>
            <a:r>
              <a:rPr lang="en-US" sz="2800" b="1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database.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check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database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check.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A3E7A-56D8-4906-A93F-C522C04C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81" y="1990165"/>
            <a:ext cx="3005375" cy="36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2BF5E-1625-4F9B-88FB-51427DF3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846"/>
            <a:ext cx="8045618" cy="388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923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</TotalTime>
  <Words>272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PMingLiU</vt:lpstr>
      <vt:lpstr>Calibri</vt:lpstr>
      <vt:lpstr>Calibri Light</vt:lpstr>
      <vt:lpstr>Times New Roman</vt:lpstr>
      <vt:lpstr>Wingdings</vt:lpstr>
      <vt:lpstr>Retrospect</vt:lpstr>
      <vt:lpstr>PowerPoint Presentation</vt:lpstr>
      <vt:lpstr>Ý Tưởng Hình Thành</vt:lpstr>
      <vt:lpstr>Giới thiệu linh kiện sử dụng:</vt:lpstr>
      <vt:lpstr>Sơ đồ hệ thống</vt:lpstr>
      <vt:lpstr>Bộ Check </vt:lpstr>
      <vt:lpstr>Bộ Định Danh</vt:lpstr>
      <vt:lpstr>Server MQTT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Khang</dc:creator>
  <cp:lastModifiedBy>Hoàng Khang</cp:lastModifiedBy>
  <cp:revision>16</cp:revision>
  <dcterms:created xsi:type="dcterms:W3CDTF">2020-11-12T12:00:06Z</dcterms:created>
  <dcterms:modified xsi:type="dcterms:W3CDTF">2020-11-12T14:47:22Z</dcterms:modified>
</cp:coreProperties>
</file>